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3" r:id="rId2"/>
  </p:sldMasterIdLst>
  <p:notesMasterIdLst>
    <p:notesMasterId r:id="rId21"/>
  </p:notesMasterIdLst>
  <p:sldIdLst>
    <p:sldId id="368" r:id="rId3"/>
    <p:sldId id="369" r:id="rId4"/>
    <p:sldId id="383" r:id="rId5"/>
    <p:sldId id="375" r:id="rId6"/>
    <p:sldId id="378" r:id="rId7"/>
    <p:sldId id="379" r:id="rId8"/>
    <p:sldId id="380" r:id="rId9"/>
    <p:sldId id="381" r:id="rId10"/>
    <p:sldId id="382" r:id="rId11"/>
    <p:sldId id="384" r:id="rId12"/>
    <p:sldId id="389" r:id="rId13"/>
    <p:sldId id="392" r:id="rId14"/>
    <p:sldId id="385" r:id="rId15"/>
    <p:sldId id="387" r:id="rId16"/>
    <p:sldId id="388" r:id="rId17"/>
    <p:sldId id="390" r:id="rId18"/>
    <p:sldId id="391" r:id="rId19"/>
    <p:sldId id="3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4"/>
    <p:restoredTop sz="94679"/>
  </p:normalViewPr>
  <p:slideViewPr>
    <p:cSldViewPr snapToGrid="0" snapToObjects="1">
      <p:cViewPr>
        <p:scale>
          <a:sx n="106" d="100"/>
          <a:sy n="106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71454-4030-914D-BC8D-79A4D0E7D1E4}" type="datetimeFigureOut">
              <a:rPr kumimoji="1" lang="ko-KR" altLang="en-US" smtClean="0"/>
              <a:t>2022. 3. 23.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241B9-D058-494F-99CD-3593BCEABA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201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241B9-D058-494F-99CD-3593BCEABA2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1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9B2B009-B2ED-4E2F-8928-E81B88030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488" y="1"/>
            <a:ext cx="8299512" cy="6860957"/>
          </a:xfrm>
          <a:custGeom>
            <a:avLst/>
            <a:gdLst>
              <a:gd name="connsiteX0" fmla="*/ 3647920 w 8299512"/>
              <a:gd name="connsiteY0" fmla="*/ 0 h 6860957"/>
              <a:gd name="connsiteX1" fmla="*/ 8299512 w 8299512"/>
              <a:gd name="connsiteY1" fmla="*/ 0 h 6860957"/>
              <a:gd name="connsiteX2" fmla="*/ 8299512 w 8299512"/>
              <a:gd name="connsiteY2" fmla="*/ 2163269 h 6860957"/>
              <a:gd name="connsiteX3" fmla="*/ 5801602 w 8299512"/>
              <a:gd name="connsiteY3" fmla="*/ 6860957 h 6860957"/>
              <a:gd name="connsiteX4" fmla="*/ 0 w 8299512"/>
              <a:gd name="connsiteY4" fmla="*/ 6860957 h 68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512" h="6860957">
                <a:moveTo>
                  <a:pt x="3647920" y="0"/>
                </a:moveTo>
                <a:lnTo>
                  <a:pt x="8299512" y="0"/>
                </a:lnTo>
                <a:lnTo>
                  <a:pt x="8299512" y="2163269"/>
                </a:lnTo>
                <a:lnTo>
                  <a:pt x="5801602" y="6860957"/>
                </a:lnTo>
                <a:lnTo>
                  <a:pt x="0" y="6860957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51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460EE25-D26A-47CF-83B0-7F3186F3F5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3757" y="3671919"/>
            <a:ext cx="2944963" cy="2944963"/>
          </a:xfrm>
          <a:custGeom>
            <a:avLst/>
            <a:gdLst>
              <a:gd name="connsiteX0" fmla="*/ 0 w 2944963"/>
              <a:gd name="connsiteY0" fmla="*/ 0 h 2944963"/>
              <a:gd name="connsiteX1" fmla="*/ 2944963 w 2944963"/>
              <a:gd name="connsiteY1" fmla="*/ 0 h 2944963"/>
              <a:gd name="connsiteX2" fmla="*/ 2944963 w 2944963"/>
              <a:gd name="connsiteY2" fmla="*/ 2944963 h 2944963"/>
              <a:gd name="connsiteX3" fmla="*/ 0 w 2944963"/>
              <a:gd name="connsiteY3" fmla="*/ 2944963 h 294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963" h="2944963">
                <a:moveTo>
                  <a:pt x="0" y="0"/>
                </a:moveTo>
                <a:lnTo>
                  <a:pt x="2944963" y="0"/>
                </a:lnTo>
                <a:lnTo>
                  <a:pt x="2944963" y="2944963"/>
                </a:lnTo>
                <a:lnTo>
                  <a:pt x="0" y="294496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FE1F378-8E75-4B7F-8624-67173B6156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32000" y="0"/>
            <a:ext cx="2160000" cy="6858000"/>
          </a:xfrm>
          <a:custGeom>
            <a:avLst/>
            <a:gdLst>
              <a:gd name="connsiteX0" fmla="*/ 0 w 2160000"/>
              <a:gd name="connsiteY0" fmla="*/ 0 h 6858000"/>
              <a:gd name="connsiteX1" fmla="*/ 2160000 w 2160000"/>
              <a:gd name="connsiteY1" fmla="*/ 0 h 6858000"/>
              <a:gd name="connsiteX2" fmla="*/ 2160000 w 2160000"/>
              <a:gd name="connsiteY2" fmla="*/ 6858000 h 6858000"/>
              <a:gd name="connsiteX3" fmla="*/ 0 w 216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6858000">
                <a:moveTo>
                  <a:pt x="0" y="0"/>
                </a:moveTo>
                <a:lnTo>
                  <a:pt x="2160000" y="0"/>
                </a:lnTo>
                <a:lnTo>
                  <a:pt x="2160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57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46E32A1-ABC7-40F8-9A29-1726EF7A30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3F4535D-196C-4FD4-8082-E851AFF447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2000" y="-1956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4AA4C51F-850A-43F3-8BBB-B0EC76754D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2000" y="228600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B5C6937-1595-42EB-9B99-DF9EA95F46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2000" y="228600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38841AA-7782-4D89-8F6F-8CCFC5AB96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2000" y="4568088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83507E2-9F8C-4940-8EA1-222498EB6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2000" y="4568088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20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01F56-6DA8-4CE7-A8BC-DD91CD35D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A64BDC-F251-4C46-913F-E7818ADE3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AD3B6-270C-4CD9-B976-59C67A63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7DE6-0EC0-1F4B-9C97-4D60AACE80AF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07C5F-7499-42E0-9FED-4A0B73DC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78020-3ECD-45BB-B8D7-38A29A0C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8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C035D-0DD7-45CD-ABA0-93AE274B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83B62-2DF3-4896-B486-65418B47B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7E3-BD72-43F5-9ECB-3C6AFD35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5808-14CC-C14F-9E67-B3E06FFE4913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666CF-F513-4C7B-A9EF-B406732E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1E72D-DC6B-4FBA-8E37-F21F0F62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2FF35-7159-449E-B3BA-4C0F8FA8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FCC84-4AC5-4529-9500-857259B4F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F9A4D-B70D-477C-88A7-7F01826C1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BC248-9303-457C-BA37-4D0954AF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B6AC-1CFC-7F40-A275-19683055660A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C2B05-9AA1-42CE-AE72-D73D692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118D-1B35-4390-A850-8724CD3B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7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2A20A-BA99-470F-A5B7-59A74D12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3321D-98C0-4B85-8AC0-474FF0180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EA32DD-8E86-4122-8018-B89ADCFBE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34A530-2FEB-4727-A594-B56B34A25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21F983-B12F-4138-AFE6-A2D5A92F5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7E87-51D5-4406-AB4E-2BE3776C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953C4-0E2E-E14F-9C1B-E590F71E2C9B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591DE-F778-474A-B485-561ECD7B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6178A0-1399-4F34-AF67-F9D2F011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6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BB416-15B4-4065-A6CF-F3E9C160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0DCBE-2681-4FAB-BA82-65AE759E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5792-7B2D-2D4E-AB26-F3085ACE7E27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4682C-86A1-4949-BFA0-A97A7C78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4D4071-9461-489D-9F8E-342062D6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06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65DBE-394A-48A1-928A-2ACFA227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1C258-A27F-426F-8710-3B607960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CE948-AF75-41B3-AB4E-8C5D79AA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29F36-939E-48DD-A7DB-D35E4283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9E31-8978-0E4F-BC19-9E55B1788B17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09E8A-1023-4A21-B6AA-CA764F1F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38542-3533-4511-B60B-B72F70E5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8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6790AF1-AD7C-4662-8C95-890472F9F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3654" y="2"/>
            <a:ext cx="5438347" cy="6857999"/>
          </a:xfrm>
          <a:custGeom>
            <a:avLst/>
            <a:gdLst>
              <a:gd name="connsiteX0" fmla="*/ 3646347 w 5438347"/>
              <a:gd name="connsiteY0" fmla="*/ 0 h 6857999"/>
              <a:gd name="connsiteX1" fmla="*/ 5438347 w 5438347"/>
              <a:gd name="connsiteY1" fmla="*/ 0 h 6857999"/>
              <a:gd name="connsiteX2" fmla="*/ 5438347 w 5438347"/>
              <a:gd name="connsiteY2" fmla="*/ 6857999 h 6857999"/>
              <a:gd name="connsiteX3" fmla="*/ 0 w 5438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8347" h="6857999">
                <a:moveTo>
                  <a:pt x="3646347" y="0"/>
                </a:moveTo>
                <a:lnTo>
                  <a:pt x="5438347" y="0"/>
                </a:lnTo>
                <a:lnTo>
                  <a:pt x="543834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104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CB6BA-D21B-41A2-B1B5-F382C5D7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5D4A9C-58BB-4F6B-8F9A-C1A53ECF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87D4A4-1E3C-4694-9A2C-6F81931F4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92507-027B-4FBF-8682-365BABF1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22F-2F9A-CB4E-8685-749C54B76F86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81FDB-2DEC-4D3B-809E-460B14F6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54DB8-36A9-4322-A448-5E8E1769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19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45460-DE88-400E-8B9A-19E80DC2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F679DD-1CA5-4B0B-93AD-F6E4D8F7A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DE818-2DB7-45D8-885E-C57C1C7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B9682-C94D-4E44-A1DF-02B49333101D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604A-79C8-4B0F-969B-127FF5D0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595E7-16E8-41E4-9C7E-4A28A0B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06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9DDBB-B01F-41B0-BD20-02BD7F5A9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83CFA-1630-4D12-984F-8BE02508F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B8347-7709-47CA-8FB1-8E470465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14B1-9B25-E94C-8D52-50DD48189262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1DAA7-6D14-4494-87B0-FE0327C1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18F50A-8666-4008-BCCC-F04EFCB7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A14BF37-360A-4870-9DCF-F43380B98F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7860" y="1085101"/>
            <a:ext cx="4312920" cy="4312920"/>
          </a:xfrm>
          <a:custGeom>
            <a:avLst/>
            <a:gdLst>
              <a:gd name="connsiteX0" fmla="*/ 0 w 4312920"/>
              <a:gd name="connsiteY0" fmla="*/ 0 h 4312920"/>
              <a:gd name="connsiteX1" fmla="*/ 4312920 w 4312920"/>
              <a:gd name="connsiteY1" fmla="*/ 0 h 4312920"/>
              <a:gd name="connsiteX2" fmla="*/ 4312920 w 4312920"/>
              <a:gd name="connsiteY2" fmla="*/ 4312920 h 4312920"/>
              <a:gd name="connsiteX3" fmla="*/ 0 w 4312920"/>
              <a:gd name="connsiteY3" fmla="*/ 431292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2920" h="4312920">
                <a:moveTo>
                  <a:pt x="0" y="0"/>
                </a:moveTo>
                <a:lnTo>
                  <a:pt x="4312920" y="0"/>
                </a:lnTo>
                <a:lnTo>
                  <a:pt x="4312920" y="4312920"/>
                </a:lnTo>
                <a:lnTo>
                  <a:pt x="0" y="431292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8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C514A95-465A-44F0-AF0A-892A94E32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2100" y="1721280"/>
            <a:ext cx="4312920" cy="4312920"/>
          </a:xfrm>
          <a:custGeom>
            <a:avLst/>
            <a:gdLst>
              <a:gd name="connsiteX0" fmla="*/ 0 w 4312920"/>
              <a:gd name="connsiteY0" fmla="*/ 0 h 4312920"/>
              <a:gd name="connsiteX1" fmla="*/ 4312920 w 4312920"/>
              <a:gd name="connsiteY1" fmla="*/ 0 h 4312920"/>
              <a:gd name="connsiteX2" fmla="*/ 4312920 w 4312920"/>
              <a:gd name="connsiteY2" fmla="*/ 4312920 h 4312920"/>
              <a:gd name="connsiteX3" fmla="*/ 0 w 4312920"/>
              <a:gd name="connsiteY3" fmla="*/ 431292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2920" h="4312920">
                <a:moveTo>
                  <a:pt x="0" y="0"/>
                </a:moveTo>
                <a:lnTo>
                  <a:pt x="4312920" y="0"/>
                </a:lnTo>
                <a:lnTo>
                  <a:pt x="4312920" y="4312920"/>
                </a:lnTo>
                <a:lnTo>
                  <a:pt x="0" y="431292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92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0C7A26-A6F6-49E0-AB26-7B88257B10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81762" y="0"/>
            <a:ext cx="9710238" cy="6858000"/>
          </a:xfrm>
          <a:custGeom>
            <a:avLst/>
            <a:gdLst>
              <a:gd name="connsiteX0" fmla="*/ 3600558 w 9710238"/>
              <a:gd name="connsiteY0" fmla="*/ 0 h 6858000"/>
              <a:gd name="connsiteX1" fmla="*/ 9710238 w 9710238"/>
              <a:gd name="connsiteY1" fmla="*/ 0 h 6858000"/>
              <a:gd name="connsiteX2" fmla="*/ 9710238 w 9710238"/>
              <a:gd name="connsiteY2" fmla="*/ 3362103 h 6858000"/>
              <a:gd name="connsiteX3" fmla="*/ 7860537 w 9710238"/>
              <a:gd name="connsiteY3" fmla="*/ 6858000 h 6858000"/>
              <a:gd name="connsiteX4" fmla="*/ 0 w 971023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0238" h="6858000">
                <a:moveTo>
                  <a:pt x="3600558" y="0"/>
                </a:moveTo>
                <a:lnTo>
                  <a:pt x="9710238" y="0"/>
                </a:lnTo>
                <a:lnTo>
                  <a:pt x="9710238" y="3362103"/>
                </a:lnTo>
                <a:lnTo>
                  <a:pt x="78605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8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CD2C574-2E2B-4108-99EF-02ED4B1FD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713641" cy="6858000"/>
          </a:xfrm>
          <a:custGeom>
            <a:avLst/>
            <a:gdLst>
              <a:gd name="connsiteX0" fmla="*/ 1825051 w 9713641"/>
              <a:gd name="connsiteY0" fmla="*/ 0 h 6858000"/>
              <a:gd name="connsiteX1" fmla="*/ 9713641 w 9713641"/>
              <a:gd name="connsiteY1" fmla="*/ 0 h 6858000"/>
              <a:gd name="connsiteX2" fmla="*/ 6085030 w 9713641"/>
              <a:gd name="connsiteY2" fmla="*/ 6858000 h 6858000"/>
              <a:gd name="connsiteX3" fmla="*/ 0 w 9713641"/>
              <a:gd name="connsiteY3" fmla="*/ 6858000 h 6858000"/>
              <a:gd name="connsiteX4" fmla="*/ 0 w 9713641"/>
              <a:gd name="connsiteY4" fmla="*/ 34761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3641" h="6858000">
                <a:moveTo>
                  <a:pt x="1825051" y="0"/>
                </a:moveTo>
                <a:lnTo>
                  <a:pt x="9713641" y="0"/>
                </a:lnTo>
                <a:lnTo>
                  <a:pt x="6085030" y="6858000"/>
                </a:lnTo>
                <a:lnTo>
                  <a:pt x="0" y="6858000"/>
                </a:lnTo>
                <a:lnTo>
                  <a:pt x="0" y="3476184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32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4FC2A82-AE09-4F49-8B2A-50FCE911E9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1455" y="0"/>
            <a:ext cx="6974129" cy="6858001"/>
          </a:xfrm>
          <a:custGeom>
            <a:avLst/>
            <a:gdLst>
              <a:gd name="connsiteX0" fmla="*/ 0 w 6974129"/>
              <a:gd name="connsiteY0" fmla="*/ 0 h 6858001"/>
              <a:gd name="connsiteX1" fmla="*/ 6974129 w 6974129"/>
              <a:gd name="connsiteY1" fmla="*/ 0 h 6858001"/>
              <a:gd name="connsiteX2" fmla="*/ 3374162 w 6974129"/>
              <a:gd name="connsiteY2" fmla="*/ 6858001 h 6858001"/>
              <a:gd name="connsiteX3" fmla="*/ 3373894 w 6974129"/>
              <a:gd name="connsiteY3" fmla="*/ 6858001 h 6858001"/>
              <a:gd name="connsiteX4" fmla="*/ 1886004 w 6974129"/>
              <a:gd name="connsiteY4" fmla="*/ 6858001 h 6858001"/>
              <a:gd name="connsiteX5" fmla="*/ 0 w 6974129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129" h="6858001">
                <a:moveTo>
                  <a:pt x="0" y="0"/>
                </a:moveTo>
                <a:lnTo>
                  <a:pt x="6974129" y="0"/>
                </a:lnTo>
                <a:lnTo>
                  <a:pt x="3374162" y="6858001"/>
                </a:lnTo>
                <a:lnTo>
                  <a:pt x="3373894" y="6858001"/>
                </a:lnTo>
                <a:lnTo>
                  <a:pt x="1886004" y="6858001"/>
                </a:lnTo>
                <a:cubicBezTo>
                  <a:pt x="880101" y="3199970"/>
                  <a:pt x="0" y="0"/>
                  <a:pt x="0" y="0"/>
                </a:cubicBez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75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9B2B009-B2ED-4E2F-8928-E81B88030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488" y="1"/>
            <a:ext cx="8299512" cy="6860957"/>
          </a:xfrm>
          <a:custGeom>
            <a:avLst/>
            <a:gdLst>
              <a:gd name="connsiteX0" fmla="*/ 3647920 w 8299512"/>
              <a:gd name="connsiteY0" fmla="*/ 0 h 6860957"/>
              <a:gd name="connsiteX1" fmla="*/ 8299512 w 8299512"/>
              <a:gd name="connsiteY1" fmla="*/ 0 h 6860957"/>
              <a:gd name="connsiteX2" fmla="*/ 8299512 w 8299512"/>
              <a:gd name="connsiteY2" fmla="*/ 2163269 h 6860957"/>
              <a:gd name="connsiteX3" fmla="*/ 5801602 w 8299512"/>
              <a:gd name="connsiteY3" fmla="*/ 6860957 h 6860957"/>
              <a:gd name="connsiteX4" fmla="*/ 0 w 8299512"/>
              <a:gd name="connsiteY4" fmla="*/ 6860957 h 68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512" h="6860957">
                <a:moveTo>
                  <a:pt x="3647920" y="0"/>
                </a:moveTo>
                <a:lnTo>
                  <a:pt x="8299512" y="0"/>
                </a:lnTo>
                <a:lnTo>
                  <a:pt x="8299512" y="2163269"/>
                </a:lnTo>
                <a:lnTo>
                  <a:pt x="5801602" y="6860957"/>
                </a:lnTo>
                <a:lnTo>
                  <a:pt x="0" y="6860957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906481-94BB-4978-9E4D-374009EE96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5607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7ED353B-FE6F-4F01-B996-8EF95C5489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7801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CEC964EE-0FA3-4980-B8AA-7C76767DE1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3304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45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59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F2E365-DFA0-4EB5-84C1-31AD3072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DC516-C932-48C0-B4F8-263F0601B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4FC0A-4CF0-4FEB-8AA0-AEE01E09F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3D75-FB05-724C-8060-BCA837E58A42}" type="datetime1">
              <a:rPr lang="ko-KR" altLang="en-US" smtClean="0"/>
              <a:t>2022. 3. 23.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7129A-16FE-43D5-BD70-09DD85169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52904-5F71-41CE-85F5-ADC50EA9B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2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33033D8-9F8B-4B63-9EB7-C78189E4A296}"/>
              </a:ext>
            </a:extLst>
          </p:cNvPr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제목 개체 틀 1">
            <a:extLst>
              <a:ext uri="{FF2B5EF4-FFF2-40B4-BE49-F238E27FC236}">
                <a16:creationId xmlns:a16="http://schemas.microsoft.com/office/drawing/2014/main" id="{1E5792C0-AB28-4075-9D06-DD672BAB85EE}"/>
              </a:ext>
            </a:extLst>
          </p:cNvPr>
          <p:cNvSpPr txBox="1">
            <a:spLocks/>
          </p:cNvSpPr>
          <p:nvPr/>
        </p:nvSpPr>
        <p:spPr>
          <a:xfrm>
            <a:off x="2900554" y="1545574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A8C9106E-703D-44D0-B7F7-B7955300E6A2}"/>
              </a:ext>
            </a:extLst>
          </p:cNvPr>
          <p:cNvSpPr txBox="1">
            <a:spLocks/>
          </p:cNvSpPr>
          <p:nvPr/>
        </p:nvSpPr>
        <p:spPr>
          <a:xfrm>
            <a:off x="1659244" y="1868740"/>
            <a:ext cx="8873512" cy="22159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및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72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차트 작성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704CE7C9-7CA8-4E09-B5AD-762C2AA09CE6}"/>
              </a:ext>
            </a:extLst>
          </p:cNvPr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8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E81F9208-CE8D-014F-9300-F7A69972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F4AC8510-4CD4-B940-A910-FA8C8C70978E}"/>
              </a:ext>
            </a:extLst>
          </p:cNvPr>
          <p:cNvSpPr txBox="1">
            <a:spLocks/>
          </p:cNvSpPr>
          <p:nvPr/>
        </p:nvSpPr>
        <p:spPr>
          <a:xfrm>
            <a:off x="2900554" y="440789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E</a:t>
            </a:r>
            <a:r>
              <a:rPr lang="ko-KR" altLang="en-US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조 </a:t>
            </a:r>
            <a:r>
              <a:rPr lang="ko-KR" altLang="en-US" sz="2400" dirty="0" err="1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오다주웠다</a:t>
            </a:r>
            <a:endParaRPr lang="ko-KR" altLang="en-US" sz="24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제목 개체 틀 1">
            <a:extLst>
              <a:ext uri="{FF2B5EF4-FFF2-40B4-BE49-F238E27FC236}">
                <a16:creationId xmlns:a16="http://schemas.microsoft.com/office/drawing/2014/main" id="{5F52A3B5-7F92-4244-9FE3-E3298FF9E6EC}"/>
              </a:ext>
            </a:extLst>
          </p:cNvPr>
          <p:cNvSpPr txBox="1">
            <a:spLocks/>
          </p:cNvSpPr>
          <p:nvPr/>
        </p:nvSpPr>
        <p:spPr>
          <a:xfrm>
            <a:off x="2900553" y="4933684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이주원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김동현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82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2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및 차이점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유사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존재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요기요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이츠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62E6B8-6C7A-C847-AE18-722A788F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648477"/>
            <a:ext cx="1384300" cy="138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0188E3-81AB-674F-8C7C-957ABF7D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820" y="1648477"/>
            <a:ext cx="1384300" cy="1384300"/>
          </a:xfrm>
          <a:prstGeom prst="rect">
            <a:avLst/>
          </a:prstGeom>
        </p:spPr>
      </p:pic>
      <p:pic>
        <p:nvPicPr>
          <p:cNvPr id="15362" name="Picture 2" descr="쿠팡이츠 - 더 좋은 식사의 시작">
            <a:extLst>
              <a:ext uri="{FF2B5EF4-FFF2-40B4-BE49-F238E27FC236}">
                <a16:creationId xmlns:a16="http://schemas.microsoft.com/office/drawing/2014/main" id="{2C9D9E9B-5527-4C41-86DB-096613C9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285" y="1648477"/>
            <a:ext cx="1382400" cy="13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BDCCE28-EB83-1342-A646-02CEEF522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58695"/>
              </p:ext>
            </p:extLst>
          </p:nvPr>
        </p:nvGraphicFramePr>
        <p:xfrm>
          <a:off x="1849194" y="3644965"/>
          <a:ext cx="8493611" cy="2116263"/>
        </p:xfrm>
        <a:graphic>
          <a:graphicData uri="http://schemas.openxmlformats.org/drawingml/2006/table">
            <a:tbl>
              <a:tblPr firstRow="1" firstCol="1" bandRow="1">
                <a:solidFill>
                  <a:schemeClr val="accent2"/>
                </a:solidFill>
                <a:tableStyleId>{5C22544A-7EE6-4342-B048-85BDC9FD1C3A}</a:tableStyleId>
              </a:tblPr>
              <a:tblGrid>
                <a:gridCol w="2123403">
                  <a:extLst>
                    <a:ext uri="{9D8B030D-6E8A-4147-A177-3AD203B41FA5}">
                      <a16:colId xmlns:a16="http://schemas.microsoft.com/office/drawing/2014/main" val="663533050"/>
                    </a:ext>
                  </a:extLst>
                </a:gridCol>
                <a:gridCol w="2066957">
                  <a:extLst>
                    <a:ext uri="{9D8B030D-6E8A-4147-A177-3AD203B41FA5}">
                      <a16:colId xmlns:a16="http://schemas.microsoft.com/office/drawing/2014/main" val="2964672664"/>
                    </a:ext>
                  </a:extLst>
                </a:gridCol>
                <a:gridCol w="2179848">
                  <a:extLst>
                    <a:ext uri="{9D8B030D-6E8A-4147-A177-3AD203B41FA5}">
                      <a16:colId xmlns:a16="http://schemas.microsoft.com/office/drawing/2014/main" val="2058984762"/>
                    </a:ext>
                  </a:extLst>
                </a:gridCol>
                <a:gridCol w="2123403">
                  <a:extLst>
                    <a:ext uri="{9D8B030D-6E8A-4147-A177-3AD203B41FA5}">
                      <a16:colId xmlns:a16="http://schemas.microsoft.com/office/drawing/2014/main" val="1270350187"/>
                    </a:ext>
                  </a:extLst>
                </a:gridCol>
              </a:tblGrid>
              <a:tr h="70542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배달의민족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쿠팡</a:t>
                      </a:r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이츠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요기요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17122"/>
                  </a:ext>
                </a:extLst>
              </a:tr>
              <a:tr h="705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선물하기 기능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X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58669"/>
                  </a:ext>
                </a:extLst>
              </a:tr>
              <a:tr h="705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등록 필요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72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8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및 차이점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유사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존재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요기요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이츠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0188E3-81AB-674F-8C7C-957ABF7D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28" y="3409287"/>
            <a:ext cx="1781592" cy="17815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2F5EFD-2A2E-234F-BC89-1D9026AA2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49440" y="2088456"/>
            <a:ext cx="3446600" cy="3668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96043-83A6-B34F-8286-8D0350D56DB5}"/>
              </a:ext>
            </a:extLst>
          </p:cNvPr>
          <p:cNvSpPr txBox="1"/>
          <p:nvPr/>
        </p:nvSpPr>
        <p:spPr>
          <a:xfrm>
            <a:off x="7301112" y="3816636"/>
            <a:ext cx="2805414" cy="1104279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3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및 차이점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FC23E9-E52F-F643-AF5D-2EEDBEDA5D6C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와의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차이점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A393F-DB05-CF41-8A96-100E2348D49F}"/>
              </a:ext>
            </a:extLst>
          </p:cNvPr>
          <p:cNvSpPr txBox="1"/>
          <p:nvPr/>
        </p:nvSpPr>
        <p:spPr>
          <a:xfrm>
            <a:off x="1244117" y="2278351"/>
            <a:ext cx="7298991" cy="174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기존의 선물하기 기능 유지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클릭 등록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+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직접 선물함으로 전송 기능 추가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앱 이용자의 경우 링크 클릭 불필요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앱 </a:t>
            </a: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미이용자의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경우 문자로 링크 전송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49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3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15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E5750-BE33-A64B-8C4D-C2BA48570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99297"/>
              </p:ext>
            </p:extLst>
          </p:nvPr>
        </p:nvGraphicFramePr>
        <p:xfrm>
          <a:off x="623889" y="1389200"/>
          <a:ext cx="10944224" cy="4871958"/>
        </p:xfrm>
        <a:graphic>
          <a:graphicData uri="http://schemas.openxmlformats.org/drawingml/2006/table">
            <a:tbl>
              <a:tblPr/>
              <a:tblGrid>
                <a:gridCol w="1199162">
                  <a:extLst>
                    <a:ext uri="{9D8B030D-6E8A-4147-A177-3AD203B41FA5}">
                      <a16:colId xmlns:a16="http://schemas.microsoft.com/office/drawing/2014/main" val="3901224175"/>
                    </a:ext>
                  </a:extLst>
                </a:gridCol>
                <a:gridCol w="683067">
                  <a:extLst>
                    <a:ext uri="{9D8B030D-6E8A-4147-A177-3AD203B41FA5}">
                      <a16:colId xmlns:a16="http://schemas.microsoft.com/office/drawing/2014/main" val="549914844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2376117691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3108681506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306999832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639876876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3939210132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1319065726"/>
                    </a:ext>
                  </a:extLst>
                </a:gridCol>
                <a:gridCol w="683067">
                  <a:extLst>
                    <a:ext uri="{9D8B030D-6E8A-4147-A177-3AD203B41FA5}">
                      <a16:colId xmlns:a16="http://schemas.microsoft.com/office/drawing/2014/main" val="1110526547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3953855564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2721610998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1055779223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2556560897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3918233956"/>
                    </a:ext>
                  </a:extLst>
                </a:gridCol>
                <a:gridCol w="698244">
                  <a:extLst>
                    <a:ext uri="{9D8B030D-6E8A-4147-A177-3AD203B41FA5}">
                      <a16:colId xmlns:a16="http://schemas.microsoft.com/office/drawing/2014/main" val="1246761380"/>
                    </a:ext>
                  </a:extLst>
                </a:gridCol>
              </a:tblGrid>
              <a:tr h="323784"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2022</a:t>
                      </a: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892908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5797"/>
                  </a:ext>
                </a:extLst>
              </a:tr>
              <a:tr h="97068"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7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9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366338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요구사항 분석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20724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설계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6760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en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연결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27141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검색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295505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416532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선물 송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수신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943668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환불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82754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테스트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10413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배포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296750"/>
                  </a:ext>
                </a:extLst>
              </a:tr>
              <a:tr h="323784">
                <a:tc>
                  <a:txBody>
                    <a:bodyPr/>
                    <a:lstStyle/>
                    <a:p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보고서 작성</a:t>
                      </a: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11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11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9743" marR="19743" marT="19743" marB="197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64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3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6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FC23E9-E52F-F643-AF5D-2EEDBEDA5D6C}"/>
              </a:ext>
            </a:extLst>
          </p:cNvPr>
          <p:cNvSpPr txBox="1"/>
          <p:nvPr/>
        </p:nvSpPr>
        <p:spPr>
          <a:xfrm>
            <a:off x="937140" y="1510534"/>
            <a:ext cx="601230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사용자 편의성 증대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어플리케이션 이용자 증가 기대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03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33033D8-9F8B-4B63-9EB7-C78189E4A296}"/>
              </a:ext>
            </a:extLst>
          </p:cNvPr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A8C9106E-703D-44D0-B7F7-B7955300E6A2}"/>
              </a:ext>
            </a:extLst>
          </p:cNvPr>
          <p:cNvSpPr txBox="1">
            <a:spLocks/>
          </p:cNvSpPr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j-cs"/>
              </a:rPr>
              <a:t>Q&amp;A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704CE7C9-7CA8-4E09-B5AD-762C2AA09CE6}"/>
              </a:ext>
            </a:extLst>
          </p:cNvPr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5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4F0C8A64-2E46-6A4D-BD55-1FDEF8A85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6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A081EE50-102A-FD45-B34C-0428FD45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5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A081EE50-102A-FD45-B34C-0428FD45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80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F1B468-A760-0044-A41F-874893A0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19" y="1488300"/>
            <a:ext cx="586860" cy="5868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A9C191-9137-B746-9F63-C7D75F742AB9}"/>
              </a:ext>
            </a:extLst>
          </p:cNvPr>
          <p:cNvSpPr txBox="1"/>
          <p:nvPr/>
        </p:nvSpPr>
        <p:spPr>
          <a:xfrm>
            <a:off x="1244118" y="2278351"/>
            <a:ext cx="6012300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인앱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배민상품권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및 특정 가맹점 상품권 선물 가능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문자를 통해 선물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58443-EDE5-B242-9228-C14773F0DF6F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선물하기 기능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F0800F-C424-A74F-95EE-261212BF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"/>
          <a:stretch/>
        </p:blipFill>
        <p:spPr>
          <a:xfrm>
            <a:off x="7563395" y="435294"/>
            <a:ext cx="2998630" cy="566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FAC065-1B82-294F-8CEF-E557A3E94F25}"/>
              </a:ext>
            </a:extLst>
          </p:cNvPr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72114-AD3D-424D-9732-B65C98F288F7}"/>
              </a:ext>
            </a:extLst>
          </p:cNvPr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8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144FC-B719-E84D-836F-ADE92B49234D}"/>
              </a:ext>
            </a:extLst>
          </p:cNvPr>
          <p:cNvSpPr txBox="1"/>
          <p:nvPr/>
        </p:nvSpPr>
        <p:spPr>
          <a:xfrm>
            <a:off x="1237053" y="5819804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선물메뉴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보내기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B88D84-6631-F24A-A2EE-9D5A802D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73" y="2224948"/>
            <a:ext cx="1879440" cy="350333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F09A65D-D32E-BB4F-BD1E-03DE73F43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11" y="2224948"/>
            <a:ext cx="1937410" cy="35016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4F2C29-C357-AB4B-9709-420A2F5BA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87" y="2224948"/>
            <a:ext cx="1879440" cy="35059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506749-B26A-CA40-A9F5-21AB4A759853}"/>
              </a:ext>
            </a:extLst>
          </p:cNvPr>
          <p:cNvSpPr txBox="1"/>
          <p:nvPr/>
        </p:nvSpPr>
        <p:spPr>
          <a:xfrm>
            <a:off x="5110576" y="5818161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선택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4507CE-5FAA-C445-B43C-88474EC6E072}"/>
              </a:ext>
            </a:extLst>
          </p:cNvPr>
          <p:cNvSpPr txBox="1"/>
          <p:nvPr/>
        </p:nvSpPr>
        <p:spPr>
          <a:xfrm>
            <a:off x="8972129" y="5818162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후 보내기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4398521E-D0CA-8C48-A39F-EA5B3F6DF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BF968FEB-0BAB-A448-8C9F-5A298DDD9D42}"/>
              </a:ext>
            </a:extLst>
          </p:cNvPr>
          <p:cNvSpPr/>
          <p:nvPr/>
        </p:nvSpPr>
        <p:spPr>
          <a:xfrm>
            <a:off x="3596106" y="3774625"/>
            <a:ext cx="1097280" cy="402336"/>
          </a:xfrm>
          <a:prstGeom prst="rightArrow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4E97"/>
                </a:solidFill>
              </a:ln>
              <a:solidFill>
                <a:srgbClr val="004E97"/>
              </a:solidFill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D2D3989-2AA3-F34E-BCC1-9417314CDD07}"/>
              </a:ext>
            </a:extLst>
          </p:cNvPr>
          <p:cNvSpPr/>
          <p:nvPr/>
        </p:nvSpPr>
        <p:spPr>
          <a:xfrm>
            <a:off x="7735591" y="3774625"/>
            <a:ext cx="1097280" cy="402336"/>
          </a:xfrm>
          <a:prstGeom prst="rightArrow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4E97"/>
                </a:solidFill>
              </a:ln>
              <a:solidFill>
                <a:srgbClr val="004E9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F1B9A1-78F8-F840-A844-D8151F1A0238}"/>
              </a:ext>
            </a:extLst>
          </p:cNvPr>
          <p:cNvSpPr txBox="1"/>
          <p:nvPr/>
        </p:nvSpPr>
        <p:spPr>
          <a:xfrm>
            <a:off x="2287188" y="2493220"/>
            <a:ext cx="409963" cy="164636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A87407-EB97-2C4D-9CA8-85889A06003F}"/>
              </a:ext>
            </a:extLst>
          </p:cNvPr>
          <p:cNvSpPr txBox="1"/>
          <p:nvPr/>
        </p:nvSpPr>
        <p:spPr>
          <a:xfrm>
            <a:off x="5132811" y="2923326"/>
            <a:ext cx="1937410" cy="472532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DBC68C-F72B-3049-9451-92FEFFF4A5CE}"/>
              </a:ext>
            </a:extLst>
          </p:cNvPr>
          <p:cNvSpPr txBox="1"/>
          <p:nvPr/>
        </p:nvSpPr>
        <p:spPr>
          <a:xfrm>
            <a:off x="9075506" y="5431788"/>
            <a:ext cx="1778882" cy="251703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CEC8035-5B6D-F147-8268-E18A389E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662" y="2224949"/>
            <a:ext cx="1875625" cy="3593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29F31-9D55-DC48-9D73-EEA585B6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43" y="2224949"/>
            <a:ext cx="2132975" cy="3593212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144FC-B719-E84D-836F-ADE92B49234D}"/>
              </a:ext>
            </a:extLst>
          </p:cNvPr>
          <p:cNvSpPr txBox="1"/>
          <p:nvPr/>
        </p:nvSpPr>
        <p:spPr>
          <a:xfrm>
            <a:off x="1237053" y="5819804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확인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선물 받기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06749-B26A-CA40-A9F5-21AB4A759853}"/>
              </a:ext>
            </a:extLst>
          </p:cNvPr>
          <p:cNvSpPr txBox="1"/>
          <p:nvPr/>
        </p:nvSpPr>
        <p:spPr>
          <a:xfrm>
            <a:off x="5110576" y="5818161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4507CE-5FAA-C445-B43C-88474EC6E072}"/>
              </a:ext>
            </a:extLst>
          </p:cNvPr>
          <p:cNvSpPr txBox="1"/>
          <p:nvPr/>
        </p:nvSpPr>
        <p:spPr>
          <a:xfrm>
            <a:off x="8972129" y="5818162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선물함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C218F-3886-E94A-A526-1B941368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22" y="2224948"/>
            <a:ext cx="1477739" cy="3501690"/>
          </a:xfrm>
          <a:prstGeom prst="rect">
            <a:avLst/>
          </a:prstGeom>
        </p:spPr>
      </p:pic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6B976A43-475A-0A44-8524-936505625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9E836-4E61-104F-B0EF-7D11CCA468E8}"/>
              </a:ext>
            </a:extLst>
          </p:cNvPr>
          <p:cNvSpPr txBox="1"/>
          <p:nvPr/>
        </p:nvSpPr>
        <p:spPr>
          <a:xfrm>
            <a:off x="6047905" y="3688529"/>
            <a:ext cx="321145" cy="1024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65D78-D36E-AF4F-A9DE-CCB05E4C3344}"/>
              </a:ext>
            </a:extLst>
          </p:cNvPr>
          <p:cNvSpPr txBox="1"/>
          <p:nvPr/>
        </p:nvSpPr>
        <p:spPr>
          <a:xfrm>
            <a:off x="6095530" y="3962972"/>
            <a:ext cx="321145" cy="1024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39CB5916-CCDA-EF4B-B2D9-DDBAC41E146E}"/>
              </a:ext>
            </a:extLst>
          </p:cNvPr>
          <p:cNvSpPr/>
          <p:nvPr/>
        </p:nvSpPr>
        <p:spPr>
          <a:xfrm>
            <a:off x="3596106" y="3774625"/>
            <a:ext cx="1097280" cy="402336"/>
          </a:xfrm>
          <a:prstGeom prst="rightArrow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4E97"/>
                </a:solidFill>
              </a:ln>
              <a:solidFill>
                <a:srgbClr val="004E97"/>
              </a:solidFill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B837EB90-4556-F047-92AF-251283DC66A1}"/>
              </a:ext>
            </a:extLst>
          </p:cNvPr>
          <p:cNvSpPr/>
          <p:nvPr/>
        </p:nvSpPr>
        <p:spPr>
          <a:xfrm>
            <a:off x="7735591" y="3774625"/>
            <a:ext cx="1097280" cy="402336"/>
          </a:xfrm>
          <a:prstGeom prst="rightArrow">
            <a:avLst/>
          </a:prstGeom>
          <a:solidFill>
            <a:srgbClr val="00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4E97"/>
                </a:solidFill>
              </a:ln>
              <a:solidFill>
                <a:srgbClr val="004E9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8E4DD-DE17-164B-A205-514632B13460}"/>
              </a:ext>
            </a:extLst>
          </p:cNvPr>
          <p:cNvSpPr txBox="1"/>
          <p:nvPr/>
        </p:nvSpPr>
        <p:spPr>
          <a:xfrm>
            <a:off x="1512875" y="5092777"/>
            <a:ext cx="1408456" cy="219160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1F99E4-6C4C-7D42-882F-F0B56818F044}"/>
              </a:ext>
            </a:extLst>
          </p:cNvPr>
          <p:cNvSpPr txBox="1"/>
          <p:nvPr/>
        </p:nvSpPr>
        <p:spPr>
          <a:xfrm>
            <a:off x="5110575" y="5476362"/>
            <a:ext cx="1981879" cy="250276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D4199-0795-E040-89DD-229854D25A41}"/>
              </a:ext>
            </a:extLst>
          </p:cNvPr>
          <p:cNvSpPr txBox="1"/>
          <p:nvPr/>
        </p:nvSpPr>
        <p:spPr>
          <a:xfrm>
            <a:off x="9160545" y="2967717"/>
            <a:ext cx="1686749" cy="720811"/>
          </a:xfrm>
          <a:prstGeom prst="rect">
            <a:avLst/>
          </a:prstGeom>
          <a:noFill/>
          <a:ln w="381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16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2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보낼 시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알림톡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받는 사람이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링크를 클릭하여 선물을 등록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하는 과정 존재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이러한 번거로움을 없애고자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기능 변경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A35123-0CD0-4840-913D-2D192847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8" y="220829"/>
            <a:ext cx="2502730" cy="5930537"/>
          </a:xfrm>
          <a:prstGeom prst="rect">
            <a:avLst/>
          </a:prstGeom>
        </p:spPr>
      </p:pic>
      <p:sp>
        <p:nvSpPr>
          <p:cNvPr id="26" name="그래픽 20">
            <a:extLst>
              <a:ext uri="{FF2B5EF4-FFF2-40B4-BE49-F238E27FC236}">
                <a16:creationId xmlns:a16="http://schemas.microsoft.com/office/drawing/2014/main" id="{19EA5850-30B8-0D45-81A2-5F3DC4C7F9DA}"/>
              </a:ext>
            </a:extLst>
          </p:cNvPr>
          <p:cNvSpPr/>
          <p:nvPr/>
        </p:nvSpPr>
        <p:spPr>
          <a:xfrm flipH="1">
            <a:off x="5839096" y="4331278"/>
            <a:ext cx="2761251" cy="934523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/>
          </a:solidFill>
          <a:ln w="27536" cap="flat">
            <a:noFill/>
            <a:prstDash val="solid"/>
            <a:miter/>
          </a:ln>
        </p:spPr>
        <p:txBody>
          <a:bodyPr bIns="216000" rtlCol="0" anchor="ctr"/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등록하기</a:t>
            </a: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클릭</a:t>
            </a:r>
            <a:endParaRPr lang="en-US" altLang="ko-KR" sz="2000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699863" y="5107577"/>
            <a:ext cx="2246811" cy="365760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7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59E8E09-1336-4C49-8A6D-7EF1F0ACD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1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1F1E1C-3172-4D43-ABC2-4F5295D7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9" y="220829"/>
            <a:ext cx="3516318" cy="5923594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보낼 시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알림톡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받는 사람이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링크를 클릭하여 선물을 등록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하는 과정 존재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이러한 번거로움을 없애고자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기능 변경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그래픽 20">
            <a:extLst>
              <a:ext uri="{FF2B5EF4-FFF2-40B4-BE49-F238E27FC236}">
                <a16:creationId xmlns:a16="http://schemas.microsoft.com/office/drawing/2014/main" id="{19EA5850-30B8-0D45-81A2-5F3DC4C7F9DA}"/>
              </a:ext>
            </a:extLst>
          </p:cNvPr>
          <p:cNvSpPr/>
          <p:nvPr/>
        </p:nvSpPr>
        <p:spPr>
          <a:xfrm flipH="1">
            <a:off x="5568814" y="4587707"/>
            <a:ext cx="2761251" cy="934523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/>
          </a:solidFill>
          <a:ln w="27536" cap="flat">
            <a:noFill/>
            <a:prstDash val="solid"/>
            <a:miter/>
          </a:ln>
        </p:spPr>
        <p:txBody>
          <a:bodyPr bIns="216000" rtlCol="0" anchor="ctr"/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등록하기</a:t>
            </a: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클릭</a:t>
            </a:r>
            <a:endParaRPr lang="en-US" altLang="ko-KR" sz="2000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097198" y="5591319"/>
            <a:ext cx="3202980" cy="408521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DF972AAA-9F1B-B447-AB32-81A57429B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7AEA2B-3A80-2A43-9297-EE4750DDB855}"/>
              </a:ext>
            </a:extLst>
          </p:cNvPr>
          <p:cNvSpPr txBox="1"/>
          <p:nvPr/>
        </p:nvSpPr>
        <p:spPr>
          <a:xfrm>
            <a:off x="9608118" y="2635914"/>
            <a:ext cx="419391" cy="169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EDB535-E904-E249-A021-C5BE6086004C}"/>
              </a:ext>
            </a:extLst>
          </p:cNvPr>
          <p:cNvSpPr txBox="1"/>
          <p:nvPr/>
        </p:nvSpPr>
        <p:spPr>
          <a:xfrm>
            <a:off x="9692398" y="3081491"/>
            <a:ext cx="532818" cy="169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16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D3B15-BBFC-2548-81EA-C266D972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50" y="220831"/>
            <a:ext cx="3016592" cy="5779009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선물하기 기능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302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어플리케이션에서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주소록 가져오기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선물을 보내고자 하는 사람 선택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상품권 선택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후 선물 보내기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수신인 계정 유무에 따라 다르게 동작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계정이 있다면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바로 선물함에 저장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계정이 없다면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기존과 동일하게 문자로 수신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265600" y="1365978"/>
            <a:ext cx="2779200" cy="1218196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FAFBA0A7-8E5E-B14A-A207-0559D6B62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1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705</Words>
  <Application>Microsoft Macintosh PowerPoint</Application>
  <PresentationFormat>와이드스크린</PresentationFormat>
  <Paragraphs>363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나눔스퀘어_ac</vt:lpstr>
      <vt:lpstr>맑은 고딕</vt:lpstr>
      <vt:lpstr>Y 너만을 비춤체</vt:lpstr>
      <vt:lpstr>Y SpotlightOTF</vt:lpstr>
      <vt:lpstr>Arial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116</cp:revision>
  <dcterms:created xsi:type="dcterms:W3CDTF">2022-03-20T13:05:20Z</dcterms:created>
  <dcterms:modified xsi:type="dcterms:W3CDTF">2022-03-22T15:15:40Z</dcterms:modified>
</cp:coreProperties>
</file>